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50399950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7" d="100"/>
          <a:sy n="17" d="100"/>
        </p:scale>
        <p:origin x="6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713405"/>
            <a:ext cx="37799963" cy="10026815"/>
          </a:xfrm>
        </p:spPr>
        <p:txBody>
          <a:bodyPr anchor="b"/>
          <a:lstStyle>
            <a:lvl1pPr algn="ctr">
              <a:defRPr sz="24803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5126892"/>
            <a:ext cx="37799963" cy="6953434"/>
          </a:xfrm>
        </p:spPr>
        <p:txBody>
          <a:bodyPr/>
          <a:lstStyle>
            <a:lvl1pPr marL="0" indent="0" algn="ctr">
              <a:buNone/>
              <a:defRPr sz="9921"/>
            </a:lvl1pPr>
            <a:lvl2pPr marL="1890019" indent="0" algn="ctr">
              <a:buNone/>
              <a:defRPr sz="8268"/>
            </a:lvl2pPr>
            <a:lvl3pPr marL="3780038" indent="0" algn="ctr">
              <a:buNone/>
              <a:defRPr sz="7441"/>
            </a:lvl3pPr>
            <a:lvl4pPr marL="5670057" indent="0" algn="ctr">
              <a:buNone/>
              <a:defRPr sz="6614"/>
            </a:lvl4pPr>
            <a:lvl5pPr marL="7560076" indent="0" algn="ctr">
              <a:buNone/>
              <a:defRPr sz="6614"/>
            </a:lvl5pPr>
            <a:lvl6pPr marL="9450095" indent="0" algn="ctr">
              <a:buNone/>
              <a:defRPr sz="6614"/>
            </a:lvl6pPr>
            <a:lvl7pPr marL="11340114" indent="0" algn="ctr">
              <a:buNone/>
              <a:defRPr sz="6614"/>
            </a:lvl7pPr>
            <a:lvl8pPr marL="13230134" indent="0" algn="ctr">
              <a:buNone/>
              <a:defRPr sz="6614"/>
            </a:lvl8pPr>
            <a:lvl9pPr marL="15120153" indent="0" algn="ctr">
              <a:buNone/>
              <a:defRPr sz="6614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235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137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533356"/>
            <a:ext cx="10867489" cy="24407029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533356"/>
            <a:ext cx="31972468" cy="24407029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004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297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180110"/>
            <a:ext cx="43469957" cy="11980175"/>
          </a:xfrm>
        </p:spPr>
        <p:txBody>
          <a:bodyPr anchor="b"/>
          <a:lstStyle>
            <a:lvl1pPr>
              <a:defRPr sz="24803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9273622"/>
            <a:ext cx="43469957" cy="6300091"/>
          </a:xfrm>
        </p:spPr>
        <p:txBody>
          <a:bodyPr/>
          <a:lstStyle>
            <a:lvl1pPr marL="0" indent="0">
              <a:buNone/>
              <a:defRPr sz="9921">
                <a:solidFill>
                  <a:schemeClr val="tx1">
                    <a:tint val="75000"/>
                  </a:schemeClr>
                </a:solidFill>
              </a:defRPr>
            </a:lvl1pPr>
            <a:lvl2pPr marL="1890019" indent="0">
              <a:buNone/>
              <a:defRPr sz="8268">
                <a:solidFill>
                  <a:schemeClr val="tx1">
                    <a:tint val="75000"/>
                  </a:schemeClr>
                </a:solidFill>
              </a:defRPr>
            </a:lvl2pPr>
            <a:lvl3pPr marL="3780038" indent="0">
              <a:buNone/>
              <a:defRPr sz="7441">
                <a:solidFill>
                  <a:schemeClr val="tx1">
                    <a:tint val="75000"/>
                  </a:schemeClr>
                </a:solidFill>
              </a:defRPr>
            </a:lvl3pPr>
            <a:lvl4pPr marL="5670057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4pPr>
            <a:lvl5pPr marL="756007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5pPr>
            <a:lvl6pPr marL="9450095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6pPr>
            <a:lvl7pPr marL="1134011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7pPr>
            <a:lvl8pPr marL="1323013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8pPr>
            <a:lvl9pPr marL="15120153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00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7666780"/>
            <a:ext cx="21419979" cy="1827360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7666780"/>
            <a:ext cx="21419979" cy="1827360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141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533358"/>
            <a:ext cx="43469957" cy="556675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7060106"/>
            <a:ext cx="21321539" cy="3460049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0520155"/>
            <a:ext cx="21321539" cy="1547356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7060106"/>
            <a:ext cx="21426543" cy="3460049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0520155"/>
            <a:ext cx="21426543" cy="1547356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195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21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530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920028"/>
            <a:ext cx="16255294" cy="672009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146730"/>
            <a:ext cx="25514975" cy="20466969"/>
          </a:xfrm>
        </p:spPr>
        <p:txBody>
          <a:bodyPr/>
          <a:lstStyle>
            <a:lvl1pPr>
              <a:defRPr sz="13228"/>
            </a:lvl1pPr>
            <a:lvl2pPr>
              <a:defRPr sz="11575"/>
            </a:lvl2pPr>
            <a:lvl3pPr>
              <a:defRPr sz="9921"/>
            </a:lvl3pPr>
            <a:lvl4pPr>
              <a:defRPr sz="8268"/>
            </a:lvl4pPr>
            <a:lvl5pPr>
              <a:defRPr sz="8268"/>
            </a:lvl5pPr>
            <a:lvl6pPr>
              <a:defRPr sz="8268"/>
            </a:lvl6pPr>
            <a:lvl7pPr>
              <a:defRPr sz="8268"/>
            </a:lvl7pPr>
            <a:lvl8pPr>
              <a:defRPr sz="8268"/>
            </a:lvl8pPr>
            <a:lvl9pPr>
              <a:defRPr sz="8268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640127"/>
            <a:ext cx="16255294" cy="16006905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218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920028"/>
            <a:ext cx="16255294" cy="672009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146730"/>
            <a:ext cx="25514975" cy="20466969"/>
          </a:xfrm>
        </p:spPr>
        <p:txBody>
          <a:bodyPr anchor="t"/>
          <a:lstStyle>
            <a:lvl1pPr marL="0" indent="0">
              <a:buNone/>
              <a:defRPr sz="13228"/>
            </a:lvl1pPr>
            <a:lvl2pPr marL="1890019" indent="0">
              <a:buNone/>
              <a:defRPr sz="11575"/>
            </a:lvl2pPr>
            <a:lvl3pPr marL="3780038" indent="0">
              <a:buNone/>
              <a:defRPr sz="9921"/>
            </a:lvl3pPr>
            <a:lvl4pPr marL="5670057" indent="0">
              <a:buNone/>
              <a:defRPr sz="8268"/>
            </a:lvl4pPr>
            <a:lvl5pPr marL="7560076" indent="0">
              <a:buNone/>
              <a:defRPr sz="8268"/>
            </a:lvl5pPr>
            <a:lvl6pPr marL="9450095" indent="0">
              <a:buNone/>
              <a:defRPr sz="8268"/>
            </a:lvl6pPr>
            <a:lvl7pPr marL="11340114" indent="0">
              <a:buNone/>
              <a:defRPr sz="8268"/>
            </a:lvl7pPr>
            <a:lvl8pPr marL="13230134" indent="0">
              <a:buNone/>
              <a:defRPr sz="8268"/>
            </a:lvl8pPr>
            <a:lvl9pPr marL="15120153" indent="0">
              <a:buNone/>
              <a:defRPr sz="8268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640127"/>
            <a:ext cx="16255294" cy="16006905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549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533358"/>
            <a:ext cx="43469957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7666780"/>
            <a:ext cx="43469957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6693729"/>
            <a:ext cx="1133998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D0A16-C83D-4D28-B024-51121442C60A}" type="datetimeFigureOut">
              <a:rPr lang="pt-PT" smtClean="0"/>
              <a:t>04/03/2018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6693729"/>
            <a:ext cx="1700998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6693729"/>
            <a:ext cx="1133998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1CCF9-43E1-4993-8669-760857750DB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78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80038" rtl="0" eaLnBrk="1" latinLnBrk="0" hangingPunct="1">
        <a:lnSpc>
          <a:spcPct val="90000"/>
        </a:lnSpc>
        <a:spcBef>
          <a:spcPct val="0"/>
        </a:spcBef>
        <a:buNone/>
        <a:defRPr sz="181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5010" indent="-945010" algn="l" defTabSz="3780038" rtl="0" eaLnBrk="1" latinLnBrk="0" hangingPunct="1">
        <a:lnSpc>
          <a:spcPct val="90000"/>
        </a:lnSpc>
        <a:spcBef>
          <a:spcPts val="4134"/>
        </a:spcBef>
        <a:buFont typeface="Arial" panose="020B0604020202020204" pitchFamily="34" charset="0"/>
        <a:buChar char="•"/>
        <a:defRPr sz="11575" kern="1200">
          <a:solidFill>
            <a:schemeClr val="tx1"/>
          </a:solidFill>
          <a:latin typeface="+mn-lt"/>
          <a:ea typeface="+mn-ea"/>
          <a:cs typeface="+mn-cs"/>
        </a:defRPr>
      </a:lvl1pPr>
      <a:lvl2pPr marL="2835029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2pPr>
      <a:lvl3pPr marL="4725048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3pPr>
      <a:lvl4pPr marL="6615067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8505086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10395105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2285124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4175143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6065162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1pPr>
      <a:lvl2pPr marL="1890019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2pPr>
      <a:lvl3pPr marL="3780038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3pPr>
      <a:lvl4pPr marL="5670057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7560076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9450095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134011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323013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5120153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6A2E8C-401A-4F42-BD2B-863CEFAC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07"/>
          <a:stretch/>
        </p:blipFill>
        <p:spPr>
          <a:xfrm>
            <a:off x="1452700" y="1260825"/>
            <a:ext cx="19749950" cy="95717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303A539-9409-4094-BAEA-2BEBEE62A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00" y="13414008"/>
            <a:ext cx="19749950" cy="9475913"/>
          </a:xfrm>
          <a:prstGeom prst="rect">
            <a:avLst/>
          </a:prstGeom>
        </p:spPr>
      </p:pic>
      <p:cxnSp>
        <p:nvCxnSpPr>
          <p:cNvPr id="11" name="Conexão: Curva 10">
            <a:extLst>
              <a:ext uri="{FF2B5EF4-FFF2-40B4-BE49-F238E27FC236}">
                <a16:creationId xmlns:a16="http://schemas.microsoft.com/office/drawing/2014/main" id="{0B59AA6C-0BA5-4F01-A255-29EA858173B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9864320" y="10411413"/>
            <a:ext cx="4465951" cy="15392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FF3A95-3602-4E6B-AAD6-594148C351DC}"/>
              </a:ext>
            </a:extLst>
          </p:cNvPr>
          <p:cNvSpPr/>
          <p:nvPr/>
        </p:nvSpPr>
        <p:spPr>
          <a:xfrm>
            <a:off x="12366171" y="8556171"/>
            <a:ext cx="1001486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C4B3CDE-A60B-4279-BEAB-FF0815D28F54}"/>
              </a:ext>
            </a:extLst>
          </p:cNvPr>
          <p:cNvSpPr/>
          <p:nvPr/>
        </p:nvSpPr>
        <p:spPr>
          <a:xfrm>
            <a:off x="19695886" y="1654627"/>
            <a:ext cx="551543" cy="435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: Curva 13">
            <a:extLst>
              <a:ext uri="{FF2B5EF4-FFF2-40B4-BE49-F238E27FC236}">
                <a16:creationId xmlns:a16="http://schemas.microsoft.com/office/drawing/2014/main" id="{F2480A5B-5878-436F-8A96-9AF6606556D3}"/>
              </a:ext>
            </a:extLst>
          </p:cNvPr>
          <p:cNvCxnSpPr>
            <a:cxnSpLocks/>
            <a:stCxn id="13" idx="2"/>
            <a:endCxn id="21" idx="1"/>
          </p:cNvCxnSpPr>
          <p:nvPr/>
        </p:nvCxnSpPr>
        <p:spPr>
          <a:xfrm rot="16200000" flipH="1">
            <a:off x="20667124" y="1394590"/>
            <a:ext cx="3956657" cy="53475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1B3ECC9F-949A-4670-8BEE-49F9A927F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5"/>
          <a:stretch/>
        </p:blipFill>
        <p:spPr>
          <a:xfrm>
            <a:off x="25319246" y="1260825"/>
            <a:ext cx="19749950" cy="957177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CD4CB728-D787-40D7-940D-1C4619A91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246" y="13414008"/>
            <a:ext cx="19383857" cy="9475913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0F2DB113-0F15-4482-A56E-51B52ED06CF3}"/>
              </a:ext>
            </a:extLst>
          </p:cNvPr>
          <p:cNvSpPr/>
          <p:nvPr/>
        </p:nvSpPr>
        <p:spPr>
          <a:xfrm>
            <a:off x="20247430" y="1654628"/>
            <a:ext cx="551543" cy="435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5" name="Conexão: Curva 34">
            <a:extLst>
              <a:ext uri="{FF2B5EF4-FFF2-40B4-BE49-F238E27FC236}">
                <a16:creationId xmlns:a16="http://schemas.microsoft.com/office/drawing/2014/main" id="{241A0211-BF1F-43A9-92D3-E56FD38AD6CE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20202979" y="2410279"/>
            <a:ext cx="13530944" cy="128904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66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0FD293-27EF-4744-B40C-D97C3240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6"/>
          <a:stretch/>
        </p:blipFill>
        <p:spPr>
          <a:xfrm>
            <a:off x="15146245" y="1943100"/>
            <a:ext cx="20107460" cy="9793729"/>
          </a:xfrm>
          <a:prstGeom prst="rect">
            <a:avLst/>
          </a:prstGeom>
        </p:spPr>
      </p:pic>
      <p:cxnSp>
        <p:nvCxnSpPr>
          <p:cNvPr id="6" name="Conexão: Curva 5">
            <a:extLst>
              <a:ext uri="{FF2B5EF4-FFF2-40B4-BE49-F238E27FC236}">
                <a16:creationId xmlns:a16="http://schemas.microsoft.com/office/drawing/2014/main" id="{033E32D8-40FB-47BD-B755-55D71C45DFF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10901675" y="6905687"/>
            <a:ext cx="7986462" cy="1154868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9EB907D9-6612-4AA3-88E5-A70C0853AB42}"/>
              </a:ext>
            </a:extLst>
          </p:cNvPr>
          <p:cNvSpPr/>
          <p:nvPr/>
        </p:nvSpPr>
        <p:spPr>
          <a:xfrm>
            <a:off x="18745200" y="3924300"/>
            <a:ext cx="3848100" cy="476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4DCB53-A6A5-44E2-BCE7-234159664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9"/>
          <a:stretch/>
        </p:blipFill>
        <p:spPr>
          <a:xfrm>
            <a:off x="1743823" y="16673262"/>
            <a:ext cx="14753477" cy="713417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40521A9-2B16-48D3-A8E7-D7EFCC3289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7"/>
          <a:stretch/>
        </p:blipFill>
        <p:spPr>
          <a:xfrm>
            <a:off x="17970721" y="16673262"/>
            <a:ext cx="14753477" cy="7134176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66A628E-7E62-42CE-8B76-050E8E3E1E55}"/>
              </a:ext>
            </a:extLst>
          </p:cNvPr>
          <p:cNvSpPr/>
          <p:nvPr/>
        </p:nvSpPr>
        <p:spPr>
          <a:xfrm>
            <a:off x="27806648" y="3886200"/>
            <a:ext cx="3848100" cy="476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6E98A62-EDA7-4F79-A5C4-E292622D96F0}"/>
              </a:ext>
            </a:extLst>
          </p:cNvPr>
          <p:cNvSpPr/>
          <p:nvPr/>
        </p:nvSpPr>
        <p:spPr>
          <a:xfrm>
            <a:off x="23275924" y="3924300"/>
            <a:ext cx="3848100" cy="476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03FF562C-816E-4BF3-869C-2CB32D9A601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5199974" y="8686800"/>
            <a:ext cx="0" cy="79864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79F98CBC-CCE3-40B5-8918-83191BC23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9"/>
          <a:stretch/>
        </p:blipFill>
        <p:spPr>
          <a:xfrm>
            <a:off x="33902649" y="16673262"/>
            <a:ext cx="14745209" cy="7134176"/>
          </a:xfrm>
          <a:prstGeom prst="rect">
            <a:avLst/>
          </a:prstGeom>
        </p:spPr>
      </p:pic>
      <p:cxnSp>
        <p:nvCxnSpPr>
          <p:cNvPr id="32" name="Conexão: Curva 31">
            <a:extLst>
              <a:ext uri="{FF2B5EF4-FFF2-40B4-BE49-F238E27FC236}">
                <a16:creationId xmlns:a16="http://schemas.microsoft.com/office/drawing/2014/main" id="{0931142F-35CD-4802-A877-707BF0889ABB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 rot="16200000" flipH="1">
            <a:off x="31490695" y="6888703"/>
            <a:ext cx="8024562" cy="1154455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61D0687A-C4E6-4A35-93EC-86AB47ED8CA5}"/>
              </a:ext>
            </a:extLst>
          </p:cNvPr>
          <p:cNvSpPr/>
          <p:nvPr/>
        </p:nvSpPr>
        <p:spPr>
          <a:xfrm>
            <a:off x="13429996" y="18935700"/>
            <a:ext cx="667004" cy="1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71CA047-A77A-4478-9779-7570B9039AB1}"/>
              </a:ext>
            </a:extLst>
          </p:cNvPr>
          <p:cNvSpPr/>
          <p:nvPr/>
        </p:nvSpPr>
        <p:spPr>
          <a:xfrm>
            <a:off x="29471624" y="18750020"/>
            <a:ext cx="661046" cy="1313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050A686-D807-4CFE-8690-B581A95318F6}"/>
              </a:ext>
            </a:extLst>
          </p:cNvPr>
          <p:cNvSpPr/>
          <p:nvPr/>
        </p:nvSpPr>
        <p:spPr>
          <a:xfrm>
            <a:off x="29464536" y="21435762"/>
            <a:ext cx="661046" cy="1313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4DCAA35-F3F8-4419-AE79-BF7DA9F8F6BD}"/>
              </a:ext>
            </a:extLst>
          </p:cNvPr>
          <p:cNvSpPr/>
          <p:nvPr/>
        </p:nvSpPr>
        <p:spPr>
          <a:xfrm>
            <a:off x="24208404" y="17530821"/>
            <a:ext cx="1991683" cy="465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3874A07-1FDE-41EB-B3D6-0F21B10F0B2E}"/>
              </a:ext>
            </a:extLst>
          </p:cNvPr>
          <p:cNvSpPr/>
          <p:nvPr/>
        </p:nvSpPr>
        <p:spPr>
          <a:xfrm>
            <a:off x="40361785" y="21902057"/>
            <a:ext cx="2077985" cy="1313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398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708BC3-B2BF-4E4C-AB67-0F2CC28C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197" y="586648"/>
            <a:ext cx="6633556" cy="95773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A05E48-5BC3-4B4F-B699-795E8858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196" y="15328895"/>
            <a:ext cx="6712441" cy="11844277"/>
          </a:xfrm>
          <a:prstGeom prst="rect">
            <a:avLst/>
          </a:prstGeom>
        </p:spPr>
      </p:pic>
      <p:sp>
        <p:nvSpPr>
          <p:cNvPr id="5" name="Seta: Entalhada Para a Direita 4">
            <a:extLst>
              <a:ext uri="{FF2B5EF4-FFF2-40B4-BE49-F238E27FC236}">
                <a16:creationId xmlns:a16="http://schemas.microsoft.com/office/drawing/2014/main" id="{A2B8C2BB-5CC7-42CC-946B-D9E601DBBC8D}"/>
              </a:ext>
            </a:extLst>
          </p:cNvPr>
          <p:cNvSpPr/>
          <p:nvPr/>
        </p:nvSpPr>
        <p:spPr>
          <a:xfrm rot="5400000">
            <a:off x="23353465" y="11689159"/>
            <a:ext cx="3771900" cy="211454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346DF4-0AF6-4657-A181-636FCF98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368" y="586648"/>
            <a:ext cx="6633556" cy="952459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1E7080-96E1-45D3-A11A-CDC8CA9E55EF}"/>
              </a:ext>
            </a:extLst>
          </p:cNvPr>
          <p:cNvSpPr/>
          <p:nvPr/>
        </p:nvSpPr>
        <p:spPr>
          <a:xfrm>
            <a:off x="22148141" y="1945573"/>
            <a:ext cx="551543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860356D8-CF1A-4759-BE61-6557D052A521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7431656" y="-544945"/>
            <a:ext cx="2066310" cy="791820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DF0FFC57-7E05-430A-B662-89F4ECF166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8" b="6318"/>
          <a:stretch/>
        </p:blipFill>
        <p:spPr>
          <a:xfrm>
            <a:off x="34490026" y="586649"/>
            <a:ext cx="5622000" cy="957732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969F011-EFA3-49AA-9866-3B32F2C9A18B}"/>
              </a:ext>
            </a:extLst>
          </p:cNvPr>
          <p:cNvSpPr/>
          <p:nvPr/>
        </p:nvSpPr>
        <p:spPr>
          <a:xfrm>
            <a:off x="27751170" y="1945573"/>
            <a:ext cx="551543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Conexão: Curva 11">
            <a:extLst>
              <a:ext uri="{FF2B5EF4-FFF2-40B4-BE49-F238E27FC236}">
                <a16:creationId xmlns:a16="http://schemas.microsoft.com/office/drawing/2014/main" id="{3136CA4E-8D95-4658-8C31-AC01A79EA4B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30464547" y="-56603"/>
            <a:ext cx="1587875" cy="646308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1FC3613-FB42-4B2E-A8CD-6F570A2EA6BF}"/>
              </a:ext>
            </a:extLst>
          </p:cNvPr>
          <p:cNvSpPr/>
          <p:nvPr/>
        </p:nvSpPr>
        <p:spPr>
          <a:xfrm>
            <a:off x="38653274" y="1739095"/>
            <a:ext cx="551543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: Curva 14">
            <a:extLst>
              <a:ext uri="{FF2B5EF4-FFF2-40B4-BE49-F238E27FC236}">
                <a16:creationId xmlns:a16="http://schemas.microsoft.com/office/drawing/2014/main" id="{3857D2DC-2F57-4AB5-8A3E-361C2B711EE2}"/>
              </a:ext>
            </a:extLst>
          </p:cNvPr>
          <p:cNvCxnSpPr>
            <a:cxnSpLocks/>
            <a:stCxn id="14" idx="2"/>
            <a:endCxn id="2" idx="3"/>
          </p:cNvCxnSpPr>
          <p:nvPr/>
        </p:nvCxnSpPr>
        <p:spPr>
          <a:xfrm rot="5400000">
            <a:off x="32122507" y="-1431229"/>
            <a:ext cx="3200786" cy="10412293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8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3BC90C76-98B2-4659-8869-0BC96939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220" y="1406477"/>
            <a:ext cx="15734259" cy="7691486"/>
          </a:xfrm>
          <a:prstGeom prst="rect">
            <a:avLst/>
          </a:prstGeom>
        </p:spPr>
      </p:pic>
      <p:pic>
        <p:nvPicPr>
          <p:cNvPr id="6" name="Imagem 6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911DFFFD-E4D5-4E21-B16D-EBF26DF3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734" y="12588966"/>
            <a:ext cx="15856324" cy="7750923"/>
          </a:xfrm>
          <a:prstGeom prst="rect">
            <a:avLst/>
          </a:prstGeom>
        </p:spPr>
      </p:pic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E9C120FB-32AE-4CE8-986F-B9BD71B5D475}"/>
              </a:ext>
            </a:extLst>
          </p:cNvPr>
          <p:cNvCxnSpPr>
            <a:cxnSpLocks/>
          </p:cNvCxnSpPr>
          <p:nvPr/>
        </p:nvCxnSpPr>
        <p:spPr>
          <a:xfrm>
            <a:off x="9111217" y="10043711"/>
            <a:ext cx="5681875" cy="7702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9" descr="Uma imagem com captura de ecrã, interior, parede&#10;&#10;Descrição gerada com confiança alta">
            <a:extLst>
              <a:ext uri="{FF2B5EF4-FFF2-40B4-BE49-F238E27FC236}">
                <a16:creationId xmlns:a16="http://schemas.microsoft.com/office/drawing/2014/main" id="{5AD238F5-C618-494E-9DBC-C92E9652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968" y="12529534"/>
            <a:ext cx="15954102" cy="7770980"/>
          </a:xfrm>
          <a:prstGeom prst="rect">
            <a:avLst/>
          </a:prstGeom>
        </p:spPr>
      </p:pic>
      <p:cxnSp>
        <p:nvCxnSpPr>
          <p:cNvPr id="11" name="Conexão: Curva 10">
            <a:extLst>
              <a:ext uri="{FF2B5EF4-FFF2-40B4-BE49-F238E27FC236}">
                <a16:creationId xmlns:a16="http://schemas.microsoft.com/office/drawing/2014/main" id="{A85A90E0-1228-441E-84CA-D3382E6461AD}"/>
              </a:ext>
            </a:extLst>
          </p:cNvPr>
          <p:cNvCxnSpPr/>
          <p:nvPr/>
        </p:nvCxnSpPr>
        <p:spPr>
          <a:xfrm>
            <a:off x="31775594" y="14360839"/>
            <a:ext cx="2353585" cy="2591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2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15C0E5D9-026E-4830-B3DC-A464B5BE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76" y="1839599"/>
            <a:ext cx="15612199" cy="7553304"/>
          </a:xfrm>
          <a:prstGeom prst="rect">
            <a:avLst/>
          </a:prstGeom>
        </p:spPr>
      </p:pic>
      <p:cxnSp>
        <p:nvCxnSpPr>
          <p:cNvPr id="15" name="Conexão: Curva 14">
            <a:extLst>
              <a:ext uri="{FF2B5EF4-FFF2-40B4-BE49-F238E27FC236}">
                <a16:creationId xmlns:a16="http://schemas.microsoft.com/office/drawing/2014/main" id="{BD64F1B6-A549-45F4-9578-08E33C78640C}"/>
              </a:ext>
            </a:extLst>
          </p:cNvPr>
          <p:cNvCxnSpPr/>
          <p:nvPr/>
        </p:nvCxnSpPr>
        <p:spPr>
          <a:xfrm>
            <a:off x="16457989" y="3847723"/>
            <a:ext cx="13705455" cy="19969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2001</TotalTime>
  <Words>0</Words>
  <Application>Microsoft Office PowerPoint</Application>
  <PresentationFormat>Personalizados</PresentationFormat>
  <Paragraphs>0</Paragraphs>
  <Slides>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 Teixeira</dc:creator>
  <cp:lastModifiedBy>Leo Teixeira</cp:lastModifiedBy>
  <cp:revision>7</cp:revision>
  <dcterms:created xsi:type="dcterms:W3CDTF">2018-03-04T02:55:10Z</dcterms:created>
  <dcterms:modified xsi:type="dcterms:W3CDTF">2018-03-05T12:16:19Z</dcterms:modified>
</cp:coreProperties>
</file>